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FD8F-AFFB-4FD6-946A-0E0A3D82FF83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BD71-0F7E-4A49-87C3-2E155880B9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FD8F-AFFB-4FD6-946A-0E0A3D82FF83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BD71-0F7E-4A49-87C3-2E155880B9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FD8F-AFFB-4FD6-946A-0E0A3D82FF83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BD71-0F7E-4A49-87C3-2E155880B9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FD8F-AFFB-4FD6-946A-0E0A3D82FF83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BD71-0F7E-4A49-87C3-2E155880B9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FD8F-AFFB-4FD6-946A-0E0A3D82FF83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BD71-0F7E-4A49-87C3-2E155880B9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FD8F-AFFB-4FD6-946A-0E0A3D82FF83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BD71-0F7E-4A49-87C3-2E155880B9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FD8F-AFFB-4FD6-946A-0E0A3D82FF83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BD71-0F7E-4A49-87C3-2E155880B9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FD8F-AFFB-4FD6-946A-0E0A3D82FF83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BD71-0F7E-4A49-87C3-2E155880B9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FD8F-AFFB-4FD6-946A-0E0A3D82FF83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BD71-0F7E-4A49-87C3-2E155880B9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FD8F-AFFB-4FD6-946A-0E0A3D82FF83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BD71-0F7E-4A49-87C3-2E155880B9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FD8F-AFFB-4FD6-946A-0E0A3D82FF83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BD71-0F7E-4A49-87C3-2E155880B9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1FD8F-AFFB-4FD6-946A-0E0A3D82FF83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BBD71-0F7E-4A49-87C3-2E155880B94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/>
          <p:cNvPicPr>
            <a:picLocks noChangeArrowheads="1"/>
          </p:cNvPicPr>
          <p:nvPr/>
        </p:nvPicPr>
        <p:blipFill>
          <a:blip r:embed="rId2" cstate="print">
            <a:lum bright="24000" contrast="-2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80900" y="332264"/>
            <a:ext cx="7740952" cy="85089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ea typeface="ヒラギノ角ゴ ProN W3" charset="0"/>
                <a:cs typeface="Times New Roman" pitchFamily="18" charset="0"/>
                <a:sym typeface="Arial" charset="0"/>
              </a:rPr>
              <a:t>СВЕДЕНИЯ О ДЕЯТЕЛЬНОСТИ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ea typeface="ヒラギノ角ゴ ProN W3" charset="0"/>
                <a:cs typeface="Times New Roman" pitchFamily="18" charset="0"/>
                <a:sym typeface="Arial" charset="0"/>
              </a:rPr>
              <a:t> ОГКУ «ОБЛСТРОЙЗАКАЗЧИК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ea typeface="ヒラギノ角ゴ ProN W3" charset="0"/>
                <a:cs typeface="Times New Roman" pitchFamily="18" charset="0"/>
                <a:sym typeface="Arial" charset="0"/>
              </a:rPr>
              <a:t>» В 2013 ГОДУ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30011" y="1954363"/>
            <a:ext cx="786373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Строительство  3х  наиболее крупных объектов,  на сумму  896  896 ,6 тыс. руб.</a:t>
            </a:r>
          </a:p>
          <a:p>
            <a:pPr marL="342900" indent="-342900">
              <a:buFontTx/>
              <a:buChar char="-"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Разработка ПСД на 10 объектов,  на общую сумму 20 265,6 тыс. руб.</a:t>
            </a: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Строительный  контроль  39  объектах областной и муниципальной собственности общей площадью 31 337,16  кв. м.</a:t>
            </a:r>
          </a:p>
          <a:p>
            <a:pPr marL="342900" indent="-342900">
              <a:buFontTx/>
              <a:buChar char="-"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24475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belousov</dc:creator>
  <cp:lastModifiedBy>belousov</cp:lastModifiedBy>
  <cp:revision>1</cp:revision>
  <dcterms:created xsi:type="dcterms:W3CDTF">2014-03-18T02:30:10Z</dcterms:created>
  <dcterms:modified xsi:type="dcterms:W3CDTF">2014-03-18T02:30:42Z</dcterms:modified>
</cp:coreProperties>
</file>